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83" d="100"/>
          <a:sy n="83" d="100"/>
        </p:scale>
        <p:origin x="45" y="57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C42BA-426B-4E61-BE31-8239DB2ADA39}" type="datetimeFigureOut">
              <a:rPr lang="en-US" smtClean="0"/>
              <a:t>6/24/2018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F167E-F617-4D19-A82F-BBDCA5DB85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6699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C42BA-426B-4E61-BE31-8239DB2ADA39}" type="datetimeFigureOut">
              <a:rPr lang="en-US" smtClean="0"/>
              <a:t>6/24/2018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F167E-F617-4D19-A82F-BBDCA5DB85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57863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C42BA-426B-4E61-BE31-8239DB2ADA39}" type="datetimeFigureOut">
              <a:rPr lang="en-US" smtClean="0"/>
              <a:t>6/24/2018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F167E-F617-4D19-A82F-BBDCA5DB85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33173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C42BA-426B-4E61-BE31-8239DB2ADA39}" type="datetimeFigureOut">
              <a:rPr lang="en-US" smtClean="0"/>
              <a:t>6/24/2018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F167E-F617-4D19-A82F-BBDCA5DB85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49805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C42BA-426B-4E61-BE31-8239DB2ADA39}" type="datetimeFigureOut">
              <a:rPr lang="en-US" smtClean="0"/>
              <a:t>6/24/2018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F167E-F617-4D19-A82F-BBDCA5DB85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45890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C42BA-426B-4E61-BE31-8239DB2ADA39}" type="datetimeFigureOut">
              <a:rPr lang="en-US" smtClean="0"/>
              <a:t>6/24/2018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F167E-F617-4D19-A82F-BBDCA5DB85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29113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C42BA-426B-4E61-BE31-8239DB2ADA39}" type="datetimeFigureOut">
              <a:rPr lang="en-US" smtClean="0"/>
              <a:t>6/24/2018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F167E-F617-4D19-A82F-BBDCA5DB85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63132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C42BA-426B-4E61-BE31-8239DB2ADA39}" type="datetimeFigureOut">
              <a:rPr lang="en-US" smtClean="0"/>
              <a:t>6/24/2018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F167E-F617-4D19-A82F-BBDCA5DB85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00973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C42BA-426B-4E61-BE31-8239DB2ADA39}" type="datetimeFigureOut">
              <a:rPr lang="en-US" smtClean="0"/>
              <a:t>6/24/2018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F167E-F617-4D19-A82F-BBDCA5DB85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35184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C42BA-426B-4E61-BE31-8239DB2ADA39}" type="datetimeFigureOut">
              <a:rPr lang="en-US" smtClean="0"/>
              <a:t>6/24/2018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F167E-F617-4D19-A82F-BBDCA5DB85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96510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C42BA-426B-4E61-BE31-8239DB2ADA39}" type="datetimeFigureOut">
              <a:rPr lang="en-US" smtClean="0"/>
              <a:t>6/24/2018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F167E-F617-4D19-A82F-BBDCA5DB85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66800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BC42BA-426B-4E61-BE31-8239DB2ADA39}" type="datetimeFigureOut">
              <a:rPr lang="en-US" smtClean="0"/>
              <a:t>6/24/2018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5F167E-F617-4D19-A82F-BBDCA5DB85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74015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Group Activity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Learning Frameworks</a:t>
            </a:r>
          </a:p>
          <a:p>
            <a:r>
              <a:rPr lang="en-US" dirty="0" smtClean="0"/>
              <a:t>GROUP MEMBERS NAMES HERE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27574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Instructions- PLEASE REMOVE THIS SLIDE BEFORE SUBMITTING YOUR ASSIGNMENT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759205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Group members will create and narrate a PowerPoint presentation  about their assigned Habit.</a:t>
            </a:r>
          </a:p>
          <a:p>
            <a:r>
              <a:rPr lang="en-US" dirty="0" smtClean="0"/>
              <a:t>Each member will add 1 slide and add a sound clip to the slide addressing their personal connection to the habit, how they plan to implement it in their lives and in their college career. </a:t>
            </a:r>
          </a:p>
          <a:p>
            <a:r>
              <a:rPr lang="en-US" dirty="0" smtClean="0"/>
              <a:t>You may edit this slide show in any way. Use any theme you desire. </a:t>
            </a:r>
          </a:p>
          <a:p>
            <a:r>
              <a:rPr lang="en-US" dirty="0" smtClean="0"/>
              <a:t>Save the slideshow with all members last names and the habit number. For example: smithjonesthompson1</a:t>
            </a:r>
          </a:p>
          <a:p>
            <a:r>
              <a:rPr lang="en-US" dirty="0" smtClean="0"/>
              <a:t>Last, each member should search for some media to add to the slide show that represents their habit in action. For example: a video, an article, an image, or a quote. NO MEMBER SHOULD ADD THE SAME TYPE OF MEDIA. For example: one video, one article, one image. Each of these media should come with an explanation of how it connects to the habit.</a:t>
            </a:r>
          </a:p>
          <a:p>
            <a:r>
              <a:rPr lang="en-US" dirty="0" smtClean="0"/>
              <a:t>Use the Coffee Shop to connect with </a:t>
            </a:r>
            <a:r>
              <a:rPr lang="en-US" smtClean="0"/>
              <a:t>your group.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5688798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188</Words>
  <Application>Microsoft Office PowerPoint</Application>
  <PresentationFormat>Widescreen</PresentationFormat>
  <Paragraphs>10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Group Activity</vt:lpstr>
      <vt:lpstr>Instructions- PLEASE REMOVE THIS SLIDE BEFORE SUBMITTING YOUR ASSIGNMENT</vt:lpstr>
    </vt:vector>
  </TitlesOfParts>
  <Company>Texarkana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Group Activity</dc:title>
  <dc:creator>Fowler, Kirby C.</dc:creator>
  <cp:lastModifiedBy>Fowler, Kirby C.</cp:lastModifiedBy>
  <cp:revision>2</cp:revision>
  <dcterms:created xsi:type="dcterms:W3CDTF">2018-06-24T13:43:06Z</dcterms:created>
  <dcterms:modified xsi:type="dcterms:W3CDTF">2018-06-24T13:51:15Z</dcterms:modified>
</cp:coreProperties>
</file>