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0" r:id="rId4"/>
    <p:sldId id="261" r:id="rId5"/>
    <p:sldId id="269" r:id="rId6"/>
    <p:sldId id="270" r:id="rId7"/>
    <p:sldId id="271" r:id="rId8"/>
    <p:sldId id="272" r:id="rId9"/>
    <p:sldId id="267" r:id="rId10"/>
    <p:sldId id="262" r:id="rId11"/>
    <p:sldId id="268" r:id="rId12"/>
    <p:sldId id="258" r:id="rId13"/>
    <p:sldId id="263" r:id="rId14"/>
    <p:sldId id="259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C4E4-DCB8-4989-9A82-8965BED0931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C5D8-3613-4DB1-893A-B1CD4C66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C4E4-DCB8-4989-9A82-8965BED0931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C5D8-3613-4DB1-893A-B1CD4C66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7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C4E4-DCB8-4989-9A82-8965BED0931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C5D8-3613-4DB1-893A-B1CD4C66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2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C4E4-DCB8-4989-9A82-8965BED0931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C5D8-3613-4DB1-893A-B1CD4C66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C4E4-DCB8-4989-9A82-8965BED0931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C5D8-3613-4DB1-893A-B1CD4C66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3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C4E4-DCB8-4989-9A82-8965BED0931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C5D8-3613-4DB1-893A-B1CD4C66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C4E4-DCB8-4989-9A82-8965BED0931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C5D8-3613-4DB1-893A-B1CD4C66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8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C4E4-DCB8-4989-9A82-8965BED0931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C5D8-3613-4DB1-893A-B1CD4C66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0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C4E4-DCB8-4989-9A82-8965BED0931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C5D8-3613-4DB1-893A-B1CD4C66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C4E4-DCB8-4989-9A82-8965BED0931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C5D8-3613-4DB1-893A-B1CD4C66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4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C4E4-DCB8-4989-9A82-8965BED0931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C5D8-3613-4DB1-893A-B1CD4C66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9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0C4E4-DCB8-4989-9A82-8965BED0931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C5D8-3613-4DB1-893A-B1CD4C66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8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39" y="0"/>
            <a:ext cx="9144000" cy="25146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Gill Sans Ultra Bold Condensed" pitchFamily="34" charset="0"/>
              </a:rPr>
              <a:t>Taking Better Notes</a:t>
            </a:r>
            <a:br>
              <a:rPr lang="en-US" sz="6600" dirty="0" smtClean="0">
                <a:latin typeface="Gill Sans Ultra Bold Condensed" pitchFamily="34" charset="0"/>
              </a:rPr>
            </a:br>
            <a:r>
              <a:rPr lang="en-US" dirty="0" smtClean="0">
                <a:latin typeface="Gill Sans Ultra Bold Condensed" pitchFamily="34" charset="0"/>
              </a:rPr>
              <a:t>and</a:t>
            </a:r>
            <a:r>
              <a:rPr lang="en-US" sz="6600" dirty="0" smtClean="0">
                <a:latin typeface="Gill Sans Ultra Bold Condensed" pitchFamily="34" charset="0"/>
              </a:rPr>
              <a:t> Using Notes Better</a:t>
            </a:r>
            <a:endParaRPr lang="en-US" sz="6600" dirty="0">
              <a:latin typeface="Gill Sans Ultra Bold Condens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9117" r="5094" b="2821"/>
          <a:stretch/>
        </p:blipFill>
        <p:spPr bwMode="auto">
          <a:xfrm>
            <a:off x="1600200" y="2363751"/>
            <a:ext cx="6009587" cy="446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5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267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Think Link/ Concept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9" t="11173" r="13814" b="43318"/>
          <a:stretch/>
        </p:blipFill>
        <p:spPr>
          <a:xfrm>
            <a:off x="4419600" y="1066800"/>
            <a:ext cx="4655760" cy="5562600"/>
          </a:xfrm>
        </p:spPr>
      </p:pic>
      <p:sp>
        <p:nvSpPr>
          <p:cNvPr id="5" name="Rounded Rectangle 4"/>
          <p:cNvSpPr/>
          <p:nvPr/>
        </p:nvSpPr>
        <p:spPr>
          <a:xfrm>
            <a:off x="457200" y="228600"/>
            <a:ext cx="3810000" cy="640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57200"/>
            <a:ext cx="37528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think link is useful when you need to compare or contrast concepts.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Visual learners find these useful.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Start by writing your topic in the center of the paper with a box around it.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Draw a line out from the box and write one major idea at the end of the line.  Box or circle that.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Then jot down facts related to that idea.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6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048125" cy="3552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0896"/>
            <a:ext cx="2686050" cy="3233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17" y="3894201"/>
            <a:ext cx="3705225" cy="2609850"/>
          </a:xfrm>
          <a:prstGeom prst="rect">
            <a:avLst/>
          </a:prstGeom>
        </p:spPr>
      </p:pic>
      <p:pic>
        <p:nvPicPr>
          <p:cNvPr id="1026" name="Picture 2" descr="Image result for examples of concept maps for note ta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94201"/>
            <a:ext cx="3124200" cy="253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oper Black" pitchFamily="18" charset="0"/>
              </a:rPr>
              <a:t>Rule Two:</a:t>
            </a:r>
            <a:endParaRPr lang="en-US" sz="72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Cooper Black" pitchFamily="18" charset="0"/>
              </a:rPr>
              <a:t>Don’t write down every word.</a:t>
            </a:r>
          </a:p>
          <a:p>
            <a:pPr marL="0" indent="0" algn="ctr">
              <a:buNone/>
            </a:pPr>
            <a:endParaRPr lang="en-US" sz="2400" dirty="0" smtClean="0">
              <a:latin typeface="Cooper Black" pitchFamily="18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  <a:t>Use symbols and abbreviations then fill in the spaces later.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6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Common </a:t>
            </a:r>
            <a:br>
              <a:rPr lang="en-US" dirty="0" smtClean="0"/>
            </a:br>
            <a:r>
              <a:rPr lang="en-US" dirty="0" smtClean="0"/>
              <a:t>Symbols and Abbreviations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524000" y="1510790"/>
            <a:ext cx="6248400" cy="4585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28800" y="1510790"/>
            <a:ext cx="6324600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w/			with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w/o			without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=			is, means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=			isn’t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			number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n</a:t>
            </a:r>
            <a:r>
              <a:rPr lang="en-US" sz="3600" dirty="0" err="1" smtClean="0">
                <a:solidFill>
                  <a:schemeClr val="bg1"/>
                </a:solidFill>
              </a:rPr>
              <a:t>g</a:t>
            </a:r>
            <a:r>
              <a:rPr lang="en-US" sz="3600" dirty="0" smtClean="0">
                <a:solidFill>
                  <a:schemeClr val="bg1"/>
                </a:solidFill>
              </a:rPr>
              <a:t>			no good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+ </a:t>
            </a:r>
            <a:r>
              <a:rPr lang="en-US" sz="2400" dirty="0" smtClean="0">
                <a:solidFill>
                  <a:schemeClr val="bg1"/>
                </a:solidFill>
              </a:rPr>
              <a:t>or</a:t>
            </a:r>
            <a:r>
              <a:rPr lang="en-US" sz="3600" dirty="0" smtClean="0">
                <a:solidFill>
                  <a:schemeClr val="bg1"/>
                </a:solidFill>
              </a:rPr>
              <a:t> &amp;		and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≈			approximately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3600" dirty="0" smtClean="0"/>
              <a:t>You may have some of your own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83064" y="3276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/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8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i="1" dirty="0" smtClean="0">
                <a:solidFill>
                  <a:srgbClr val="FF0000"/>
                </a:solidFill>
                <a:latin typeface="Eras Demi ITC" pitchFamily="34" charset="0"/>
              </a:rPr>
              <a:t>Rule Three</a:t>
            </a:r>
            <a:endParaRPr lang="en-US" sz="7200" i="1" dirty="0">
              <a:solidFill>
                <a:srgbClr val="FF0000"/>
              </a:solidFill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600" i="1" dirty="0" smtClean="0">
                <a:latin typeface="Eras Demi ITC" pitchFamily="34" charset="0"/>
              </a:rPr>
              <a:t>Rewrite your notes.</a:t>
            </a:r>
          </a:p>
          <a:p>
            <a:pPr marL="0" indent="0" algn="ctr">
              <a:buNone/>
            </a:pPr>
            <a:r>
              <a:rPr lang="en-US" sz="5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itchFamily="34" charset="0"/>
              </a:rPr>
              <a:t>Transcribing your notes to a new notebook or the computer </a:t>
            </a:r>
            <a:r>
              <a:rPr lang="en-US" sz="5400" i="1" dirty="0" smtClean="0">
                <a:latin typeface="Eras Demi ITC" pitchFamily="34" charset="0"/>
              </a:rPr>
              <a:t>within 24 hours</a:t>
            </a:r>
            <a:r>
              <a:rPr lang="en-US" sz="5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itchFamily="34" charset="0"/>
              </a:rPr>
              <a:t> reinforces learning.</a:t>
            </a:r>
            <a:endParaRPr lang="en-US" sz="5400" i="1" dirty="0">
              <a:solidFill>
                <a:schemeClr val="tx2">
                  <a:lumMod val="60000"/>
                  <a:lumOff val="40000"/>
                </a:schemeClr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30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962891"/>
          </a:xfrm>
        </p:spPr>
        <p:txBody>
          <a:bodyPr/>
          <a:lstStyle/>
          <a:p>
            <a:r>
              <a:rPr lang="en-US" dirty="0" smtClean="0"/>
              <a:t>Ways to Transcribe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Keep a “First Notes” spiral and a “Final Notes” spiral and copy your notes into the “Final Notes” spiral.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different colored pencils or highlighters or post-it notes to organize and identify important information.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Transfer the notes from one style to another.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Type your notes into a Word Document.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Type your notes into a blog.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914400"/>
            <a:ext cx="8534400" cy="556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4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Broadway" pitchFamily="82" charset="0"/>
              </a:rPr>
              <a:t>Rule One:</a:t>
            </a:r>
            <a:endParaRPr lang="en-US" sz="72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816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Broadway" pitchFamily="82" charset="0"/>
              </a:rPr>
              <a:t>Take Notes!</a:t>
            </a:r>
          </a:p>
          <a:p>
            <a:pPr marL="0" indent="0" algn="ctr">
              <a:buNone/>
            </a:pPr>
            <a:endParaRPr lang="en-US" sz="1300" dirty="0" smtClean="0">
              <a:latin typeface="Broadway" pitchFamily="82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6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oadway" pitchFamily="82" charset="0"/>
              </a:rPr>
              <a:t>Taking notes engages you in listening and keeps you focused on the lecture or discussion.  There are multiple methods of note taking.</a:t>
            </a:r>
          </a:p>
        </p:txBody>
      </p:sp>
    </p:spTree>
    <p:extLst>
      <p:ext uri="{BB962C8B-B14F-4D97-AF65-F5344CB8AC3E}">
        <p14:creationId xmlns:p14="http://schemas.microsoft.com/office/powerpoint/2010/main" val="974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76200"/>
            <a:ext cx="4648200" cy="762000"/>
          </a:xfrm>
        </p:spPr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Outline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89695" y="1825625"/>
            <a:ext cx="3164609" cy="4351338"/>
          </a:xfrm>
        </p:spPr>
      </p:pic>
      <p:sp>
        <p:nvSpPr>
          <p:cNvPr id="5" name="Rounded Rectangle 4"/>
          <p:cNvSpPr/>
          <p:nvPr/>
        </p:nvSpPr>
        <p:spPr>
          <a:xfrm>
            <a:off x="76200" y="152400"/>
            <a:ext cx="4114800" cy="647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06680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Use Outline when you the subject is chronological or has clear topics and subtopics.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You may make a formal outline with letters and numbers or an informal outline with arrows or dashes.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Outlines can be very detailed or very general.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It is easy to leave extra space in an outline to look up the material later.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495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Cornell or 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 r="42172" b="34543"/>
          <a:stretch/>
        </p:blipFill>
        <p:spPr>
          <a:xfrm>
            <a:off x="4495800" y="685800"/>
            <a:ext cx="4571999" cy="6019800"/>
          </a:xfrm>
        </p:spPr>
      </p:pic>
      <p:sp>
        <p:nvSpPr>
          <p:cNvPr id="6" name="Rounded Rectangle 5"/>
          <p:cNvSpPr/>
          <p:nvPr/>
        </p:nvSpPr>
        <p:spPr>
          <a:xfrm>
            <a:off x="152400" y="152400"/>
            <a:ext cx="4267200" cy="647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304800"/>
            <a:ext cx="427412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This is useful when you have read the material ahead of time or have an idea of what will be discussed.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Divide your page in three parts by drawing a vertical line just left of center and a horizontal line about a fourth of the way from the bottom.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larger part is the notes area.   Write important items in this area as you listen.  You might even want to use the OUTLINE METHOD in this box.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box on the left is for you to fill in as you review.  Draw diagrams or work sample math problems.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bottom box is to summarize the concepts on the page.  You could write the things you are sure will be on the test.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0" y="608701"/>
            <a:ext cx="6934200" cy="520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75" y="1234951"/>
            <a:ext cx="3295650" cy="424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49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6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51435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7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16" y="0"/>
            <a:ext cx="499456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2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9" y="0"/>
            <a:ext cx="496796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673725"/>
              </p:ext>
            </p:extLst>
          </p:nvPr>
        </p:nvGraphicFramePr>
        <p:xfrm>
          <a:off x="1295400" y="0"/>
          <a:ext cx="5943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Acrobat Document" r:id="rId3" imgW="5829058" imgH="7543510" progId="Acrobat.Document.DC">
                  <p:embed/>
                </p:oleObj>
              </mc:Choice>
              <mc:Fallback>
                <p:oleObj name="Acrobat Document" r:id="rId3" imgW="5829058" imgH="754351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0"/>
                        <a:ext cx="59436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09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</TotalTime>
  <Words>420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Bookman Old Style</vt:lpstr>
      <vt:lpstr>Broadway</vt:lpstr>
      <vt:lpstr>Calibri</vt:lpstr>
      <vt:lpstr>Calibri Light</vt:lpstr>
      <vt:lpstr>Cooper Black</vt:lpstr>
      <vt:lpstr>Eras Demi ITC</vt:lpstr>
      <vt:lpstr>Gill Sans Ultra Bold Condensed</vt:lpstr>
      <vt:lpstr>Office Theme</vt:lpstr>
      <vt:lpstr>Acrobat Document</vt:lpstr>
      <vt:lpstr>Taking Better Notes and Using Notes Better</vt:lpstr>
      <vt:lpstr>Rule One:</vt:lpstr>
      <vt:lpstr>Outline</vt:lpstr>
      <vt:lpstr>Cornell or 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 Link/ Concept Map</vt:lpstr>
      <vt:lpstr>PowerPoint Presentation</vt:lpstr>
      <vt:lpstr>Rule Two:</vt:lpstr>
      <vt:lpstr>Some Common  Symbols and Abbreviations</vt:lpstr>
      <vt:lpstr>Rule Three</vt:lpstr>
      <vt:lpstr>Ways to Transcribe Notes</vt:lpstr>
    </vt:vector>
  </TitlesOfParts>
  <Company>Tarrant County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Better Notes and Using Notes Better</dc:title>
  <dc:creator>tccd</dc:creator>
  <cp:lastModifiedBy>Blase, Tonja L.</cp:lastModifiedBy>
  <cp:revision>24</cp:revision>
  <dcterms:created xsi:type="dcterms:W3CDTF">2011-06-13T18:28:49Z</dcterms:created>
  <dcterms:modified xsi:type="dcterms:W3CDTF">2018-02-06T20:16:01Z</dcterms:modified>
</cp:coreProperties>
</file>